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c219cd76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ac219cd76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c57a5b45d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c57a5b45d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c57a5b45d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ac57a5b45d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5430e6bdd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5430e6bdd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ac219cd76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ac219cd76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ac219cd76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ac219cd76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41f47cf8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41f47cf8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c57a5b45d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ac57a5b45d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c57a5b45d_2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c57a5b45d_2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ac57a5b45d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ac57a5b45d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ac219cd76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ac219cd76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0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30.png"/><Relationship Id="rId5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30.png"/><Relationship Id="rId5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6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4.xml"/><Relationship Id="rId4" Type="http://schemas.openxmlformats.org/officeDocument/2006/relationships/slide" Target="/ppt/slides/slide5.xml"/><Relationship Id="rId9" Type="http://schemas.openxmlformats.org/officeDocument/2006/relationships/slide" Target="/ppt/slides/slide18.xml"/><Relationship Id="rId5" Type="http://schemas.openxmlformats.org/officeDocument/2006/relationships/slide" Target="/ppt/slides/slide6.xml"/><Relationship Id="rId6" Type="http://schemas.openxmlformats.org/officeDocument/2006/relationships/slide" Target="/ppt/slides/slide8.xml"/><Relationship Id="rId7" Type="http://schemas.openxmlformats.org/officeDocument/2006/relationships/slide" Target="/ppt/slides/slide8.xml"/><Relationship Id="rId8" Type="http://schemas.openxmlformats.org/officeDocument/2006/relationships/slide" Target="/ppt/slides/slide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0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23.png"/><Relationship Id="rId5" Type="http://schemas.openxmlformats.org/officeDocument/2006/relationships/image" Target="../media/image8.png"/><Relationship Id="rId6" Type="http://schemas.openxmlformats.org/officeDocument/2006/relationships/image" Target="../media/image16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0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9" Type="http://schemas.openxmlformats.org/officeDocument/2006/relationships/image" Target="../media/image21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43762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ctrTitle"/>
          </p:nvPr>
        </p:nvSpPr>
        <p:spPr>
          <a:xfrm>
            <a:off x="729600" y="1313275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PARiKSHA</a:t>
            </a:r>
            <a:endParaRPr/>
          </a:p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729600" y="2833825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Mentor- Dr. Gaurav Singal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Team :-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  Vibhu Upm</a:t>
            </a:r>
            <a:r>
              <a:rPr b="1" lang="en" sz="1700"/>
              <a:t>a</a:t>
            </a:r>
            <a:r>
              <a:rPr b="1" lang="en" sz="1700"/>
              <a:t>nyu    </a:t>
            </a:r>
            <a:r>
              <a:rPr b="1" lang="en" sz="1700"/>
              <a:t>- E19CSE298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  Pulkit Vyas	          </a:t>
            </a:r>
            <a:r>
              <a:rPr b="1" lang="en" sz="1700"/>
              <a:t>- E19CSE284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  Chirag Saxena        </a:t>
            </a:r>
            <a:r>
              <a:rPr b="1" lang="en" sz="1700"/>
              <a:t>- E19CSE124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  Yoshi Bansal            </a:t>
            </a:r>
            <a:r>
              <a:rPr b="1" lang="en" sz="1700"/>
              <a:t>- E19CSE332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  Anushka Garg</a:t>
            </a:r>
            <a:r>
              <a:rPr b="1" lang="en" sz="1700"/>
              <a:t>        - E19CSE252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2513" y="1644075"/>
            <a:ext cx="3471224" cy="20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7"/>
          <p:cNvPicPr preferRelativeResize="0"/>
          <p:nvPr/>
        </p:nvPicPr>
        <p:blipFill rotWithShape="1">
          <a:blip r:embed="rId5">
            <a:alphaModFix/>
          </a:blip>
          <a:srcRect b="4652" l="-38312" r="0" t="0"/>
          <a:stretch/>
        </p:blipFill>
        <p:spPr>
          <a:xfrm>
            <a:off x="7239000" y="0"/>
            <a:ext cx="1905000" cy="131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sz="700">
              <a:solidFill>
                <a:schemeClr val="lt1"/>
              </a:solidFill>
              <a:highlight>
                <a:srgbClr val="434343"/>
              </a:highlight>
            </a:endParaRPr>
          </a:p>
        </p:txBody>
      </p:sp>
      <p:sp>
        <p:nvSpPr>
          <p:cNvPr id="218" name="Google Shape;218;p26"/>
          <p:cNvSpPr txBox="1"/>
          <p:nvPr>
            <p:ph type="title"/>
          </p:nvPr>
        </p:nvSpPr>
        <p:spPr>
          <a:xfrm>
            <a:off x="724950" y="13197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Quiz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500"/>
          </a:p>
        </p:txBody>
      </p:sp>
      <p:sp>
        <p:nvSpPr>
          <p:cNvPr id="219" name="Google Shape;219;p26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PARiKSHA provides teachers to conduct exams online. </a:t>
            </a:r>
            <a:endParaRPr sz="1300"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5111875" y="1230775"/>
            <a:ext cx="3517800" cy="31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pen Chromebook laptop computer" id="222" name="Google Shape;222;p26"/>
          <p:cNvPicPr preferRelativeResize="0"/>
          <p:nvPr/>
        </p:nvPicPr>
        <p:blipFill rotWithShape="1">
          <a:blip r:embed="rId4">
            <a:alphaModFix/>
          </a:blip>
          <a:srcRect b="0" l="0" r="3344" t="0"/>
          <a:stretch/>
        </p:blipFill>
        <p:spPr>
          <a:xfrm>
            <a:off x="4668400" y="1370975"/>
            <a:ext cx="4386050" cy="272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7725" y="1620000"/>
            <a:ext cx="3300901" cy="190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/>
          <p:nvPr>
            <p:ph type="title"/>
          </p:nvPr>
        </p:nvSpPr>
        <p:spPr>
          <a:xfrm>
            <a:off x="720850" y="12911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Quiz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Teacher - Can Create, Activate and Deactivate quiz accordingly.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Results are stored in a single database and readily available 24x7 for teachers and students.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Performance analysis-Students can track and analyze their </a:t>
            </a:r>
            <a:r>
              <a:rPr lang="en" sz="1500"/>
              <a:t>performance</a:t>
            </a:r>
            <a:r>
              <a:rPr lang="en" sz="1500"/>
              <a:t>. </a:t>
            </a:r>
            <a:endParaRPr sz="1500"/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Monitoring System</a:t>
            </a:r>
            <a:endParaRPr/>
          </a:p>
        </p:txBody>
      </p:sp>
      <p:pic>
        <p:nvPicPr>
          <p:cNvPr id="236" name="Google Shape;23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pen Chromebook laptop computer" id="237" name="Google Shape;237;p28"/>
          <p:cNvPicPr preferRelativeResize="0"/>
          <p:nvPr/>
        </p:nvPicPr>
        <p:blipFill rotWithShape="1">
          <a:blip r:embed="rId4">
            <a:alphaModFix/>
          </a:blip>
          <a:srcRect b="0" l="0" r="3344" t="0"/>
          <a:stretch/>
        </p:blipFill>
        <p:spPr>
          <a:xfrm>
            <a:off x="4630525" y="1370975"/>
            <a:ext cx="4386050" cy="272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3725" y="1607350"/>
            <a:ext cx="3345302" cy="188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Monitoring System</a:t>
            </a:r>
            <a:endParaRPr/>
          </a:p>
        </p:txBody>
      </p:sp>
      <p:sp>
        <p:nvSpPr>
          <p:cNvPr id="244" name="Google Shape;244;p29"/>
          <p:cNvSpPr txBox="1"/>
          <p:nvPr>
            <p:ph idx="2" type="body"/>
          </p:nvPr>
        </p:nvSpPr>
        <p:spPr>
          <a:xfrm>
            <a:off x="5165050" y="131865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system will allow teacher to monitor the students and also pass important instructions.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video monitoring system will be assisted with the Alert System </a:t>
            </a:r>
            <a:endParaRPr sz="1500"/>
          </a:p>
        </p:txBody>
      </p:sp>
      <p:pic>
        <p:nvPicPr>
          <p:cNvPr id="245" name="Google Shape;24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/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Assisted Alert System for Teachers</a:t>
            </a:r>
            <a:endParaRPr b="0"/>
          </a:p>
        </p:txBody>
      </p:sp>
      <p:sp>
        <p:nvSpPr>
          <p:cNvPr id="251" name="Google Shape;251;p30"/>
          <p:cNvSpPr txBox="1"/>
          <p:nvPr/>
        </p:nvSpPr>
        <p:spPr>
          <a:xfrm>
            <a:off x="5207600" y="2891725"/>
            <a:ext cx="33009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2" name="Google Shape;2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0"/>
          <p:cNvSpPr txBox="1"/>
          <p:nvPr/>
        </p:nvSpPr>
        <p:spPr>
          <a:xfrm>
            <a:off x="5534375" y="1304250"/>
            <a:ext cx="2571600" cy="7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4" name="Google Shape;25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6700" y="884125"/>
            <a:ext cx="4246950" cy="2654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Assisted Alert System for Teachers</a:t>
            </a:r>
            <a:endParaRPr/>
          </a:p>
        </p:txBody>
      </p:sp>
      <p:sp>
        <p:nvSpPr>
          <p:cNvPr id="260" name="Google Shape;260;p3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These models will automatically detect multiple sources (like mobile and multiple person) from where student can cheat.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system will send alert with the student Id to the teacher when cheating flags are activated.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And if student found to cheat more than 5 times it will show red alert.</a:t>
            </a:r>
            <a:endParaRPr sz="1500"/>
          </a:p>
        </p:txBody>
      </p:sp>
      <p:pic>
        <p:nvPicPr>
          <p:cNvPr id="261" name="Google Shape;2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Hybrid Implementation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</p:txBody>
      </p:sp>
      <p:pic>
        <p:nvPicPr>
          <p:cNvPr id="267" name="Google Shape;2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9400" y="1452900"/>
            <a:ext cx="3064440" cy="25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Hybrid Implementation</a:t>
            </a:r>
            <a:endParaRPr/>
          </a:p>
        </p:txBody>
      </p:sp>
      <p:sp>
        <p:nvSpPr>
          <p:cNvPr id="274" name="Google Shape;274;p3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hybrid implementation would allow institutions to efficiently use their infrastructure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By redirecting traffic from their own hardware to the cloud through smart load balancing the system would be crash-free when there is a sudden surge in the traffic at the time of exams</a:t>
            </a:r>
            <a:endParaRPr/>
          </a:p>
        </p:txBody>
      </p:sp>
      <p:pic>
        <p:nvPicPr>
          <p:cNvPr id="275" name="Google Shape;2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Integrate</a:t>
            </a:r>
            <a:r>
              <a:rPr lang="en" sz="1500"/>
              <a:t> all these </a:t>
            </a:r>
            <a:r>
              <a:rPr lang="en" sz="1500"/>
              <a:t> separate  part of PARiKSHA.</a:t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Add more variety of questions like True/False, One Word, Even Short answer type to improve the quality </a:t>
            </a:r>
            <a:r>
              <a:rPr lang="en" sz="1500"/>
              <a:t>of quiz</a:t>
            </a:r>
            <a:r>
              <a:rPr lang="en" sz="1500"/>
              <a:t>.</a:t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Make the U.I. more reactive and responsive.</a:t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Add profile / class view for teacher and students.</a:t>
            </a:r>
            <a:endParaRPr sz="15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next?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5" name="Google Shape;145;p18"/>
          <p:cNvSpPr txBox="1"/>
          <p:nvPr>
            <p:ph idx="4294967295" type="subTitle"/>
          </p:nvPr>
        </p:nvSpPr>
        <p:spPr>
          <a:xfrm>
            <a:off x="4368450" y="1091627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  <a:hlinkClick action="ppaction://hlinkshowjump?jump=nextslide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Introduction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Problem</a:t>
            </a:r>
            <a:r>
              <a:rPr lang="en" sz="1600">
                <a:solidFill>
                  <a:srgbClr val="FFFFFF"/>
                </a:solidFill>
              </a:rPr>
              <a:t> 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Solution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Tech Stack</a:t>
            </a:r>
            <a:endParaRPr sz="1600" u="sng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Responsibilities</a:t>
            </a:r>
            <a:r>
              <a:rPr lang="en" sz="1600" u="sng">
                <a:solidFill>
                  <a:schemeClr val="lt1"/>
                </a:solidFill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and Contribution</a:t>
            </a:r>
            <a:endParaRPr sz="1600" u="sng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Features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What’s Next?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46" name="Google Shape;146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075775" y="0"/>
            <a:ext cx="1068236" cy="100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821550" y="0"/>
            <a:ext cx="1322450" cy="132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PARiKSHA</a:t>
            </a:r>
            <a:endParaRPr/>
          </a:p>
        </p:txBody>
      </p:sp>
      <p:sp>
        <p:nvSpPr>
          <p:cNvPr id="153" name="Google Shape;153;p19"/>
          <p:cNvSpPr txBox="1"/>
          <p:nvPr/>
        </p:nvSpPr>
        <p:spPr>
          <a:xfrm>
            <a:off x="767450" y="2250275"/>
            <a:ext cx="7476600" cy="2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are  developing a unified online platform in the form of a web application for  conducting assessments, producing analytics and providing A.I. assisted proctoring facilities.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4" name="Google Shape;15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3025" y="0"/>
            <a:ext cx="1068236" cy="100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0350" y="0"/>
            <a:ext cx="1283650" cy="1283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9"/>
          <p:cNvSpPr txBox="1"/>
          <p:nvPr/>
        </p:nvSpPr>
        <p:spPr>
          <a:xfrm>
            <a:off x="3910025" y="4887375"/>
            <a:ext cx="23106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</p:txBody>
      </p:sp>
      <p:pic>
        <p:nvPicPr>
          <p:cNvPr id="162" name="Google Shape;1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550" y="0"/>
            <a:ext cx="1322450" cy="132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0"/>
          <p:cNvSpPr txBox="1"/>
          <p:nvPr/>
        </p:nvSpPr>
        <p:spPr>
          <a:xfrm>
            <a:off x="727800" y="2218775"/>
            <a:ext cx="7688400" cy="27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Current facilities do not provide integrated solution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monitoring system becomes inefficient as the number of students attempting the exams increases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Institutions that have their own servers and other infrastructure cannot cope with the increased traffic and sometimes crash due to sudden surge in number of users during exams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4" name="Google Shape;16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6963" y="3552813"/>
            <a:ext cx="2867025" cy="159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552825"/>
            <a:ext cx="2619375" cy="159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 sz="3000"/>
          </a:p>
        </p:txBody>
      </p:sp>
      <p:sp>
        <p:nvSpPr>
          <p:cNvPr id="171" name="Google Shape;171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Our Proposed Solution: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AI assisted alert system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Hybrid Implementation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All under one roof (Quiz - A.I. Testing - Hybrid Implementation)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172" name="Google Shape;17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5775" y="0"/>
            <a:ext cx="1068236" cy="100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1550" y="0"/>
            <a:ext cx="1272450" cy="127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4425" y="3610137"/>
            <a:ext cx="1497543" cy="137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0525" y="3594559"/>
            <a:ext cx="1531600" cy="14021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70675" y="3610125"/>
            <a:ext cx="1721100" cy="144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0650" y="2034100"/>
            <a:ext cx="2798941" cy="10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603775" y="2051825"/>
            <a:ext cx="2193024" cy="10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22125" y="2140436"/>
            <a:ext cx="2288526" cy="86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42300" y="3309875"/>
            <a:ext cx="1971525" cy="19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/>
          <p:nvPr>
            <p:ph type="title"/>
          </p:nvPr>
        </p:nvSpPr>
        <p:spPr>
          <a:xfrm>
            <a:off x="0" y="502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39225" y="946438"/>
            <a:ext cx="1971525" cy="197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5619" y="1212347"/>
            <a:ext cx="1746356" cy="151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56450" y="1284100"/>
            <a:ext cx="2259091" cy="137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408200" y="1212350"/>
            <a:ext cx="2141525" cy="151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65500" y="3458727"/>
            <a:ext cx="3944525" cy="164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572000" y="3780450"/>
            <a:ext cx="4335800" cy="1004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3"/>
          <p:cNvPicPr preferRelativeResize="0"/>
          <p:nvPr/>
        </p:nvPicPr>
        <p:blipFill rotWithShape="1">
          <a:blip r:embed="rId10">
            <a:alphaModFix/>
          </a:blip>
          <a:srcRect b="0" l="-2260" r="2260" t="0"/>
          <a:stretch/>
        </p:blipFill>
        <p:spPr>
          <a:xfrm>
            <a:off x="5446900" y="1284100"/>
            <a:ext cx="1619250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Responsibilities</a:t>
            </a:r>
            <a:r>
              <a:rPr lang="en"/>
              <a:t> &amp; Contribution </a:t>
            </a:r>
            <a:endParaRPr/>
          </a:p>
        </p:txBody>
      </p:sp>
      <p:sp>
        <p:nvSpPr>
          <p:cNvPr id="205" name="Google Shape;205;p24"/>
          <p:cNvSpPr txBox="1"/>
          <p:nvPr/>
        </p:nvSpPr>
        <p:spPr>
          <a:xfrm>
            <a:off x="767450" y="2011475"/>
            <a:ext cx="7587000" cy="26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Vibhu Upamanyu : Back-end development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Chirag Saxena : Front-End </a:t>
            </a: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development</a:t>
            </a: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Pulkit Vyas : Monitoring System, Hybrid Implementation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Yoshi Bansal : AI assisted alert system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Anushka : Alert </a:t>
            </a: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System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FEATURES</a:t>
            </a:r>
            <a:endParaRPr sz="5400"/>
          </a:p>
        </p:txBody>
      </p:sp>
      <p:pic>
        <p:nvPicPr>
          <p:cNvPr id="212" name="Google Shape;21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3025" y="0"/>
            <a:ext cx="1370975" cy="13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